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741" y="268328"/>
            <a:ext cx="58485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Name</a:t>
            </a:r>
          </a:p>
          <a:p>
            <a:r>
              <a:rPr lang="en-US" sz="2000" b="1" dirty="0" smtClean="0"/>
              <a:t>Grade, Class of </a:t>
            </a:r>
            <a:endParaRPr lang="en-US" sz="2000" b="1" dirty="0" smtClean="0"/>
          </a:p>
          <a:p>
            <a:r>
              <a:rPr lang="en-US" sz="2000" b="1" dirty="0" smtClean="0"/>
              <a:t>Position desired: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1940" y="1931957"/>
            <a:ext cx="3004777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Leadership Experience:</a:t>
            </a:r>
          </a:p>
          <a:p>
            <a:pPr marL="285750" indent="-285750">
              <a:buFont typeface="Wingdings" charset="2"/>
              <a:buChar char="u"/>
            </a:pPr>
            <a:r>
              <a:rPr lang="en-US" b="1" dirty="0" smtClean="0"/>
              <a:t> </a:t>
            </a:r>
          </a:p>
          <a:p>
            <a:pPr marL="285750" indent="-285750">
              <a:buFont typeface="Wingdings" charset="2"/>
              <a:buChar char="u"/>
            </a:pPr>
            <a:r>
              <a:rPr lang="en-US" b="1" dirty="0"/>
              <a:t> </a:t>
            </a:r>
            <a:endParaRPr lang="en-US" b="1" dirty="0" smtClean="0"/>
          </a:p>
          <a:p>
            <a:pPr marL="285750" indent="-285750">
              <a:buFont typeface="Wingdings" charset="2"/>
              <a:buChar char="u"/>
            </a:pPr>
            <a:r>
              <a:rPr lang="en-US" b="1" dirty="0"/>
              <a:t> </a:t>
            </a:r>
            <a:endParaRPr lang="en-US" b="1" dirty="0" smtClean="0"/>
          </a:p>
          <a:p>
            <a:pPr marL="285750" indent="-285750">
              <a:buFont typeface="Wingdings" charset="2"/>
              <a:buChar char="u"/>
            </a:pPr>
            <a:r>
              <a:rPr lang="en-US" b="1" dirty="0"/>
              <a:t> </a:t>
            </a:r>
            <a:endParaRPr lang="en-US" b="1" dirty="0" smtClean="0"/>
          </a:p>
          <a:p>
            <a:pPr marL="285750" indent="-285750">
              <a:buFont typeface="Wingdings" charset="2"/>
              <a:buChar char="u"/>
            </a:pPr>
            <a:r>
              <a:rPr lang="en-US" b="1" dirty="0"/>
              <a:t> </a:t>
            </a:r>
            <a:endParaRPr lang="en-US" b="1" dirty="0" smtClean="0"/>
          </a:p>
          <a:p>
            <a:pPr marL="285750" indent="-285750">
              <a:buFont typeface="Wingdings" charset="2"/>
              <a:buChar char="u"/>
            </a:pPr>
            <a:r>
              <a:rPr lang="en-US" b="1" dirty="0"/>
              <a:t> </a:t>
            </a:r>
            <a:endParaRPr lang="en-US" b="1" dirty="0" smtClean="0"/>
          </a:p>
          <a:p>
            <a:pPr marL="285750" indent="-285750">
              <a:buFont typeface="Wingdings" charset="2"/>
              <a:buChar char="u"/>
            </a:pPr>
            <a:r>
              <a:rPr lang="en-US" b="1" dirty="0"/>
              <a:t> </a:t>
            </a:r>
            <a:endParaRPr lang="en-US" b="1" dirty="0" smtClean="0"/>
          </a:p>
          <a:p>
            <a:pPr marL="285750" indent="-285750">
              <a:buFont typeface="Wingdings" charset="2"/>
              <a:buChar char="u"/>
            </a:pPr>
            <a:r>
              <a:rPr lang="en-US" b="1" dirty="0"/>
              <a:t> </a:t>
            </a:r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3 Words to Describe You:</a:t>
            </a:r>
          </a:p>
          <a:p>
            <a:r>
              <a:rPr lang="en-US" b="1" dirty="0" smtClean="0"/>
              <a:t>1.</a:t>
            </a:r>
          </a:p>
          <a:p>
            <a:r>
              <a:rPr lang="en-US" b="1" dirty="0" smtClean="0"/>
              <a:t>2.</a:t>
            </a:r>
          </a:p>
          <a:p>
            <a:r>
              <a:rPr lang="en-US" b="1" dirty="0" smtClean="0"/>
              <a:t>3.</a:t>
            </a:r>
          </a:p>
          <a:p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26717" y="1967734"/>
            <a:ext cx="27186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Service Experience:</a:t>
            </a:r>
          </a:p>
          <a:p>
            <a:pPr marL="285750" indent="-285750">
              <a:buFont typeface="Wingdings" charset="2"/>
              <a:buChar char="u"/>
            </a:pPr>
            <a:r>
              <a:rPr lang="en-US" b="1" dirty="0" smtClean="0"/>
              <a:t> </a:t>
            </a:r>
          </a:p>
          <a:p>
            <a:pPr marL="285750" indent="-285750">
              <a:buFont typeface="Wingdings" charset="2"/>
              <a:buChar char="u"/>
            </a:pPr>
            <a:r>
              <a:rPr lang="en-US" b="1" dirty="0"/>
              <a:t> </a:t>
            </a:r>
            <a:endParaRPr lang="en-US" b="1" dirty="0" smtClean="0"/>
          </a:p>
          <a:p>
            <a:pPr marL="285750" indent="-285750">
              <a:buFont typeface="Wingdings" charset="2"/>
              <a:buChar char="u"/>
            </a:pPr>
            <a:r>
              <a:rPr lang="en-US" b="1" dirty="0"/>
              <a:t> </a:t>
            </a:r>
            <a:endParaRPr lang="en-US" b="1" dirty="0" smtClean="0"/>
          </a:p>
          <a:p>
            <a:pPr marL="285750" indent="-285750">
              <a:buFont typeface="Wingdings" charset="2"/>
              <a:buChar char="u"/>
            </a:pPr>
            <a:r>
              <a:rPr lang="en-US" b="1" dirty="0"/>
              <a:t> </a:t>
            </a:r>
            <a:endParaRPr lang="en-US" b="1" dirty="0" smtClean="0"/>
          </a:p>
          <a:p>
            <a:pPr marL="285750" indent="-285750">
              <a:buFont typeface="Wingdings" charset="2"/>
              <a:buChar char="u"/>
            </a:pPr>
            <a:r>
              <a:rPr lang="en-US" b="1" dirty="0"/>
              <a:t> </a:t>
            </a:r>
            <a:endParaRPr lang="en-US" b="1" dirty="0" smtClean="0"/>
          </a:p>
          <a:p>
            <a:pPr marL="285750" indent="-285750">
              <a:buFont typeface="Wingdings" charset="2"/>
              <a:buChar char="u"/>
            </a:pPr>
            <a:r>
              <a:rPr lang="en-US" b="1" dirty="0"/>
              <a:t> </a:t>
            </a:r>
            <a:endParaRPr lang="en-US" b="1" dirty="0" smtClean="0"/>
          </a:p>
          <a:p>
            <a:pPr marL="285750" indent="-285750">
              <a:buFont typeface="Wingdings" charset="2"/>
              <a:buChar char="u"/>
            </a:pPr>
            <a:r>
              <a:rPr lang="en-US" b="1" dirty="0"/>
              <a:t> </a:t>
            </a:r>
            <a:endParaRPr lang="en-US" b="1" dirty="0" smtClean="0"/>
          </a:p>
          <a:p>
            <a:pPr marL="285750" indent="-285750">
              <a:buFont typeface="Wingdings" charset="2"/>
              <a:buChar char="u"/>
            </a:pPr>
            <a:r>
              <a:rPr lang="en-US" b="1" dirty="0"/>
              <a:t> </a:t>
            </a:r>
            <a:endParaRPr lang="en-US" b="1" dirty="0" smtClean="0"/>
          </a:p>
          <a:p>
            <a:pPr marL="285750" indent="-285750">
              <a:buFont typeface="Wingdings" charset="2"/>
              <a:buChar char="u"/>
            </a:pPr>
            <a:r>
              <a:rPr lang="en-US" b="1" dirty="0"/>
              <a:t> </a:t>
            </a:r>
            <a:endParaRPr lang="en-US" b="1" dirty="0" smtClean="0"/>
          </a:p>
          <a:p>
            <a:pPr marL="285750" indent="-285750">
              <a:buFont typeface="Wingdings" charset="2"/>
              <a:buChar char="u"/>
            </a:pPr>
            <a:r>
              <a:rPr lang="en-US" b="1" dirty="0"/>
              <a:t> </a:t>
            </a:r>
            <a:endParaRPr lang="en-US" b="1" dirty="0" smtClean="0"/>
          </a:p>
          <a:p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24180" y="2164508"/>
            <a:ext cx="291982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Why do you want to </a:t>
            </a:r>
            <a:r>
              <a:rPr lang="en-US" sz="1600" b="1" dirty="0" smtClean="0"/>
              <a:t>be an officer?</a:t>
            </a:r>
            <a:endParaRPr lang="en-US" sz="1600" b="1" dirty="0" smtClean="0"/>
          </a:p>
          <a:p>
            <a:endParaRPr lang="en-US" sz="1400" b="1" dirty="0"/>
          </a:p>
          <a:p>
            <a:endParaRPr lang="en-US" sz="1400" b="1" dirty="0" smtClean="0"/>
          </a:p>
          <a:p>
            <a:endParaRPr lang="en-US" sz="1400" b="1" dirty="0"/>
          </a:p>
          <a:p>
            <a:endParaRPr lang="en-US" sz="1400" b="1" dirty="0" smtClean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How are you going to get members motivated about service?</a:t>
            </a:r>
            <a:endParaRPr lang="en-US" sz="1600" b="1" dirty="0"/>
          </a:p>
        </p:txBody>
      </p:sp>
      <p:pic>
        <p:nvPicPr>
          <p:cNvPr id="8" name="Picture 7" descr="th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626" y="40043"/>
            <a:ext cx="1292808" cy="18919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75434" y="429324"/>
            <a:ext cx="1267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picture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78107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11</TotalTime>
  <Words>67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</vt:lpstr>
      <vt:lpstr>Summer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 Leckinger</dc:creator>
  <cp:lastModifiedBy>Isabel Lohman</cp:lastModifiedBy>
  <cp:revision>2</cp:revision>
  <dcterms:created xsi:type="dcterms:W3CDTF">2015-08-06T19:23:55Z</dcterms:created>
  <dcterms:modified xsi:type="dcterms:W3CDTF">2015-12-07T04:13:15Z</dcterms:modified>
</cp:coreProperties>
</file>